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9" r:id="rId14"/>
    <p:sldId id="270" r:id="rId15"/>
    <p:sldId id="272" r:id="rId16"/>
    <p:sldId id="273" r:id="rId17"/>
    <p:sldId id="268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Drozd" initials="MD" lastIdx="2" clrIdx="0">
    <p:extLst>
      <p:ext uri="{19B8F6BF-5375-455C-9EA6-DF929625EA0E}">
        <p15:presenceInfo xmlns:p15="http://schemas.microsoft.com/office/powerpoint/2012/main" userId="929d51fe263e1c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10T17:07:31.23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41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9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90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770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017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80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67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10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56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07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95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04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23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2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1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002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418A-4A9C-48FB-8D39-0115529A607C}" type="datetimeFigureOut">
              <a:rPr lang="pl-PL" smtClean="0"/>
              <a:t>10.05.2020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34457A6-9C6B-4642-936E-780FB8DAC3B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8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8128iS8o0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op.pl/dlaczego-kon-sie-nie-przewraca-gdy-spi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pl/25-interesujacych-faktow-o-tym-jak-spia-zwierzet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vn24.pl/ciekawostki/dlaczego-flamingi-stoja-na-jednej-nodze-ra105621-360394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.pl/artykul/najprzytulniej-gdy-chlodno-ciemno-i-wilgotno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joemonster.org/art/4323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pl/25-interesujacych-faktow-o-tym-jak-spia-zwierzet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polskieradio24.pl/9/5389/Artykul/2030179,Jak-spia-ptaki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ynek-rolny.pl/tag/wysokosc-grzedy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skieradio.pl/9/5389/Artykul/1559244,Zapraszamy-na-spacer-po-zoo-i-zabawe-z-lwe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bieceinspiracje.pl/126911,w-jakiej-pozycji-spi-twoj-kot-to-wiele-mowi-o-jego-emocjach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zpazurem.pl/artykuly/dlaczego_koty_tak_duzo_spia_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ty.pl/spiacy-kot-7-kultowych-pozycj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dmax.pl/tapeta/spiacy_tygrys/1/406/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national-geographic.pl/fotografia/spiacy-lew-2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ous.pl/zwierzeta/maly-spiacy-slodki-piesek/pin/2293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hyperlink" Target="https://www.istockphoto.com/pl/zdj%C4%99cie/mastif-tybeta%C5%84ski-%C5%9Bpi-w-buda-gm150424527-21135715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kologia.pl/ciekawostki/jak-spia-zwierzeta,19256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noanimals.pl/zwierzeta/lis-vulpes-vulpes-rudy-spryciarz/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pl/25-interesujacych-faktow-o-tym-jak-spia-zwierzet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B838E-E607-4145-B219-C2736D5DA5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śpią zwierzęta?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6E9A66-9AEA-498D-B054-14D9E462F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2798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Kilka ciekawostek dla ciekawych świata Przedszkolaków</a:t>
            </a:r>
          </a:p>
        </p:txBody>
      </p:sp>
    </p:spTree>
    <p:extLst>
      <p:ext uri="{BB962C8B-B14F-4D97-AF65-F5344CB8AC3E}">
        <p14:creationId xmlns:p14="http://schemas.microsoft.com/office/powerpoint/2010/main" val="286251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5E5C54-13FA-41F1-ABB8-70074D13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016" y="191389"/>
            <a:ext cx="10704576" cy="3429635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Zwierzęta, które do tej pory obejrzałeś/obejrzałaś lubią spać leżąc. Zupełnie jak my.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Ułóż się teraz wygodnie ze swoją ulubioną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przytulanką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lub poduszką, zamknij oczka. Posłuchaj i odpocznij.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A8A815A0-FE2E-4DD3-A120-1C63F4034AC8}"/>
              </a:ext>
            </a:extLst>
          </p:cNvPr>
          <p:cNvSpPr/>
          <p:nvPr/>
        </p:nvSpPr>
        <p:spPr>
          <a:xfrm>
            <a:off x="3411668" y="4487918"/>
            <a:ext cx="5179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0" i="0" u="none" strike="noStrike" dirty="0">
                <a:effectLst/>
                <a:latin typeface="Roboto-Numerals"/>
                <a:hlinkClick r:id="rId2"/>
              </a:rPr>
              <a:t>https://www.youtube.com/watch?v=P8128iS8o0g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95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51221F-3ADA-4DB8-9BA2-333446C6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6" y="15904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 niektóre zwierzęta wybierają inną pozycję do snu niż leżenie? </a:t>
            </a:r>
          </a:p>
        </p:txBody>
      </p:sp>
    </p:spTree>
    <p:extLst>
      <p:ext uri="{BB962C8B-B14F-4D97-AF65-F5344CB8AC3E}">
        <p14:creationId xmlns:p14="http://schemas.microsoft.com/office/powerpoint/2010/main" val="210132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C2453-70C4-4299-8E8B-027132D6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Zwierzęta, które potrafią spać na stojąco.</a:t>
            </a:r>
          </a:p>
        </p:txBody>
      </p:sp>
      <p:pic>
        <p:nvPicPr>
          <p:cNvPr id="5122" name="Picture 2" descr="dlaczego koń się nie przewraca">
            <a:extLst>
              <a:ext uri="{FF2B5EF4-FFF2-40B4-BE49-F238E27FC236}">
                <a16:creationId xmlns:a16="http://schemas.microsoft.com/office/drawing/2014/main" id="{2262469A-B517-4D7B-8CD2-619B0DE65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8" y="1884555"/>
            <a:ext cx="5374455" cy="30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E6A6550-CE22-4925-A301-7B4549BD935C}"/>
              </a:ext>
            </a:extLst>
          </p:cNvPr>
          <p:cNvSpPr txBox="1"/>
          <p:nvPr/>
        </p:nvSpPr>
        <p:spPr>
          <a:xfrm>
            <a:off x="838200" y="5068811"/>
            <a:ext cx="3523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https://gallop.pl/dlaczego-kon-sie-nie-przewraca-gdy-spi/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Nie żyje najstarsza słonica z Warszawskiego ZOO | Dzień Dobry TVN">
            <a:extLst>
              <a:ext uri="{FF2B5EF4-FFF2-40B4-BE49-F238E27FC236}">
                <a16:creationId xmlns:a16="http://schemas.microsoft.com/office/drawing/2014/main" id="{CA2F5662-B0EB-49F0-9B47-B71647D4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58" y="1884555"/>
            <a:ext cx="5414133" cy="30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0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ebry">
            <a:extLst>
              <a:ext uri="{FF2B5EF4-FFF2-40B4-BE49-F238E27FC236}">
                <a16:creationId xmlns:a16="http://schemas.microsoft.com/office/drawing/2014/main" id="{3DA41E05-5747-493D-BEE4-C401B426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14" y="799371"/>
            <a:ext cx="7399178" cy="45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AF4CDBE-C918-4705-A740-4B80244E301D}"/>
              </a:ext>
            </a:extLst>
          </p:cNvPr>
          <p:cNvSpPr txBox="1"/>
          <p:nvPr/>
        </p:nvSpPr>
        <p:spPr>
          <a:xfrm>
            <a:off x="5349240" y="5504688"/>
            <a:ext cx="4041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http://womanadvice.pl/25-interesujacych-faktow-o-tym-jak-spia-zwierzeta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178B76E-1D8D-40AE-8705-30D5354B8106}"/>
              </a:ext>
            </a:extLst>
          </p:cNvPr>
          <p:cNvSpPr txBox="1"/>
          <p:nvPr/>
        </p:nvSpPr>
        <p:spPr>
          <a:xfrm>
            <a:off x="173736" y="1402875"/>
            <a:ext cx="3566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Zebry śpią na stojąco podobnie jak słonie i konie. Ta pozycja jest dla nich bezpieczna, bo szybko mogą uciec przed drapieżnikiem.</a:t>
            </a:r>
          </a:p>
        </p:txBody>
      </p:sp>
    </p:spTree>
    <p:extLst>
      <p:ext uri="{BB962C8B-B14F-4D97-AF65-F5344CB8AC3E}">
        <p14:creationId xmlns:p14="http://schemas.microsoft.com/office/powerpoint/2010/main" val="338966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4204B-F742-453E-A320-97FD0301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stojąco śpią też niektóre ptaki.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1093D5F-7B07-4F21-9857-34B338C40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401" y="1561171"/>
            <a:ext cx="7237487" cy="40654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6E1266-E7BA-4D90-A4BF-0C551B82E081}"/>
              </a:ext>
            </a:extLst>
          </p:cNvPr>
          <p:cNvSpPr txBox="1"/>
          <p:nvPr/>
        </p:nvSpPr>
        <p:spPr>
          <a:xfrm>
            <a:off x="6010507" y="5860600"/>
            <a:ext cx="46723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https://tvn24.pl/ciekawostki/dlaczego-flamingi-stoja-na-jednej-nodze-ra105621-3603940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A2C2C9-60CD-4883-A507-005AD2B3102E}"/>
              </a:ext>
            </a:extLst>
          </p:cNvPr>
          <p:cNvSpPr txBox="1"/>
          <p:nvPr/>
        </p:nvSpPr>
        <p:spPr>
          <a:xfrm>
            <a:off x="245327" y="1690688"/>
            <a:ext cx="4103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rozpoznajesz te ptaki? Spróbuj, jak one stanąć na jednej nodze.</a:t>
            </a:r>
          </a:p>
        </p:txBody>
      </p:sp>
    </p:spTree>
    <p:extLst>
      <p:ext uri="{BB962C8B-B14F-4D97-AF65-F5344CB8AC3E}">
        <p14:creationId xmlns:p14="http://schemas.microsoft.com/office/powerpoint/2010/main" val="109555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CB754-6628-4242-A7B5-BBB4AD46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Zwierzęta, które wiszą w czasie snu.</a:t>
            </a:r>
          </a:p>
        </p:txBody>
      </p:sp>
      <p:pic>
        <p:nvPicPr>
          <p:cNvPr id="9218" name="Picture 2" descr="Najprzytulniej, gdy chłodno, ciemno i wilgotno!">
            <a:extLst>
              <a:ext uri="{FF2B5EF4-FFF2-40B4-BE49-F238E27FC236}">
                <a16:creationId xmlns:a16="http://schemas.microsoft.com/office/drawing/2014/main" id="{7B74E90C-1429-43B8-B241-45A4EE93C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2" y="1512924"/>
            <a:ext cx="6623304" cy="44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D2971B4-8658-419A-97EC-7BEBF2CAA778}"/>
              </a:ext>
            </a:extLst>
          </p:cNvPr>
          <p:cNvSpPr txBox="1"/>
          <p:nvPr/>
        </p:nvSpPr>
        <p:spPr>
          <a:xfrm>
            <a:off x="6016752" y="6108192"/>
            <a:ext cx="4270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https://www.focus.pl/artykul/najprzytulniej-gdy-chlodno-ciemno-i-wilgotno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7F98A-2B39-4B07-A7C5-FF0F77A836E1}"/>
              </a:ext>
            </a:extLst>
          </p:cNvPr>
          <p:cNvSpPr txBox="1"/>
          <p:nvPr/>
        </p:nvSpPr>
        <p:spPr>
          <a:xfrm>
            <a:off x="329184" y="1764792"/>
            <a:ext cx="4553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Nietoperze lubią bardzo dużo spać. Taka pozycja ułatwia im wystartowanie do lotu.</a:t>
            </a:r>
          </a:p>
        </p:txBody>
      </p:sp>
    </p:spTree>
    <p:extLst>
      <p:ext uri="{BB962C8B-B14F-4D97-AF65-F5344CB8AC3E}">
        <p14:creationId xmlns:p14="http://schemas.microsoft.com/office/powerpoint/2010/main" val="21766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A27006-0F9B-41BF-9FE5-7BEB918F7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Wiesz, jak śpią wieloryby?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25DA938-0516-47E6-8B44-51E3F7146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70" y="1672400"/>
            <a:ext cx="66675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C79F713-0C88-4390-BCB4-138F9DA01CB4}"/>
              </a:ext>
            </a:extLst>
          </p:cNvPr>
          <p:cNvSpPr txBox="1"/>
          <p:nvPr/>
        </p:nvSpPr>
        <p:spPr>
          <a:xfrm>
            <a:off x="6601968" y="6128957"/>
            <a:ext cx="594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https://joemonster.org/art/43233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89BA58-8DDB-4553-96CB-BC40B7DE458C}"/>
              </a:ext>
            </a:extLst>
          </p:cNvPr>
          <p:cNvSpPr txBox="1"/>
          <p:nvPr/>
        </p:nvSpPr>
        <p:spPr>
          <a:xfrm>
            <a:off x="475423" y="1905000"/>
            <a:ext cx="4361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Wieloryby śpią w pozycji pionowej. Tak jakby stały na ogonach a głowy mają skierowane ku powierzchni wody.</a:t>
            </a:r>
          </a:p>
        </p:txBody>
      </p:sp>
    </p:spTree>
    <p:extLst>
      <p:ext uri="{BB962C8B-B14F-4D97-AF65-F5344CB8AC3E}">
        <p14:creationId xmlns:p14="http://schemas.microsoft.com/office/powerpoint/2010/main" val="1629491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DE164-7365-4EBA-AD89-FDEF4EC4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260" y="471574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Zwierzęta, które śpią na siedząco.</a:t>
            </a:r>
          </a:p>
        </p:txBody>
      </p:sp>
      <p:pic>
        <p:nvPicPr>
          <p:cNvPr id="6146" name="Picture 2" descr="małpy">
            <a:extLst>
              <a:ext uri="{FF2B5EF4-FFF2-40B4-BE49-F238E27FC236}">
                <a16:creationId xmlns:a16="http://schemas.microsoft.com/office/drawing/2014/main" id="{932C52E3-1721-4409-9A03-A38990BA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42" y="1690688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96957DC-7618-40F2-81E6-42C273CCA890}"/>
              </a:ext>
            </a:extLst>
          </p:cNvPr>
          <p:cNvSpPr txBox="1"/>
          <p:nvPr/>
        </p:nvSpPr>
        <p:spPr>
          <a:xfrm>
            <a:off x="557784" y="1947672"/>
            <a:ext cx="4142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Pawiany śpią na drzewach na siedząco. Są wtedy zawsze gotowe do ucieczki przed niebezpieczeństwem.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94166D8-993D-42C7-BFBB-6BF6EA29211C}"/>
              </a:ext>
            </a:extLst>
          </p:cNvPr>
          <p:cNvSpPr txBox="1"/>
          <p:nvPr/>
        </p:nvSpPr>
        <p:spPr>
          <a:xfrm>
            <a:off x="5970270" y="5980176"/>
            <a:ext cx="4033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http://womanadvice.pl/25-interesujacych-faktow-o-tym-jak-spia-zwierzeta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081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2EE410-7B24-45FF-B8A6-5C018EAD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41814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jak śpią ptaki?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948B71B-FC28-44D2-AA94-77F1388C7E65}"/>
              </a:ext>
            </a:extLst>
          </p:cNvPr>
          <p:cNvSpPr txBox="1"/>
          <p:nvPr/>
        </p:nvSpPr>
        <p:spPr>
          <a:xfrm>
            <a:off x="1865376" y="1892808"/>
            <a:ext cx="972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Posłuchaj, co na ten temat opowiada Pan Adam Kruszewski. Poproś rodziców o włączenie nagrania jego wypowiedzi.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88B596C-A162-49FF-9772-7F934A70EF19}"/>
              </a:ext>
            </a:extLst>
          </p:cNvPr>
          <p:cNvSpPr/>
          <p:nvPr/>
        </p:nvSpPr>
        <p:spPr>
          <a:xfrm>
            <a:off x="2892552" y="43494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hlinkClick r:id="rId2"/>
              </a:rPr>
              <a:t>https://polskieradio24.pl/9/5389/Artykul/2030179,Jak-spia-ptaki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21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F942B-8ED6-4BCB-B92F-4EC5AD90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37" y="37169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Kury, o których mowa w naszym powiedzeniu, śpią w kurniku siedząc na grzędzie.</a:t>
            </a:r>
          </a:p>
        </p:txBody>
      </p:sp>
      <p:pic>
        <p:nvPicPr>
          <p:cNvPr id="11266" name="Picture 2" descr="Wysokość grzędy - Rynek Rolny">
            <a:extLst>
              <a:ext uri="{FF2B5EF4-FFF2-40B4-BE49-F238E27FC236}">
                <a16:creationId xmlns:a16="http://schemas.microsoft.com/office/drawing/2014/main" id="{600CD423-BBE9-4C8D-83EC-BAA07E7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b="8960"/>
          <a:stretch/>
        </p:blipFill>
        <p:spPr bwMode="auto">
          <a:xfrm>
            <a:off x="2040673" y="1652588"/>
            <a:ext cx="7638586" cy="463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5B0B51D-57E6-46FA-8216-0CF0595BF31B}"/>
              </a:ext>
            </a:extLst>
          </p:cNvPr>
          <p:cNvSpPr txBox="1"/>
          <p:nvPr/>
        </p:nvSpPr>
        <p:spPr>
          <a:xfrm>
            <a:off x="4432572" y="6377459"/>
            <a:ext cx="28547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https://www.rynek-rolny.pl/tag/wysokosc-grzedy/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4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1A55DBD-1B23-4082-988D-C690E8EE2616}"/>
              </a:ext>
            </a:extLst>
          </p:cNvPr>
          <p:cNvSpPr txBox="1"/>
          <p:nvPr/>
        </p:nvSpPr>
        <p:spPr>
          <a:xfrm>
            <a:off x="487680" y="1228397"/>
            <a:ext cx="11216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Wiesz, że sen jest bardzo ważny dla Twojego zdrowia. Rodzice też o tym wiedzą, dlatego dbają o to, żeby Twój sen wynosił około 11 godzin. Tyle czasu potrzebuje organizm dziecka, aby odpocząć i zdrowo się rozwijać.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Wiesz już też, że zwierzęta mają bardzo różne potrzeby snu. Jedne muszą spać bardzo długo, a innym wystarczają króciutkie drzemki.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czy zastanawiałeś/zastanawiałaś się kiedyś, jak śpią zwierzęta? </a:t>
            </a:r>
          </a:p>
          <a:p>
            <a:pPr algn="ctr"/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Cię do obejrzenia prezentacji.</a:t>
            </a:r>
          </a:p>
        </p:txBody>
      </p:sp>
    </p:spTree>
    <p:extLst>
      <p:ext uri="{BB962C8B-B14F-4D97-AF65-F5344CB8AC3E}">
        <p14:creationId xmlns:p14="http://schemas.microsoft.com/office/powerpoint/2010/main" val="375607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427899-9EAC-447D-894E-06E2F8B3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chcesz posłuchać innych ciekawostek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tym, jak śpią zwierzęta, poproś rodziców 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włączenie jeszcze jednego nagrania wypowiedzi pana Andrzeja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Kruszewicza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5E4812E-5B1E-45E5-AA12-BD44CDCCC7D1}"/>
              </a:ext>
            </a:extLst>
          </p:cNvPr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hlinkClick r:id="rId2"/>
              </a:rPr>
              <a:t>https://www.polskieradio.pl/9/5389/Artykul/1559244,Zapraszamy-na-spacer-po-zoo-i-zabawe-z-lwem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31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A13255-034F-4ECA-B1E6-935EDDA8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365125"/>
            <a:ext cx="10718074" cy="242161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śpią koty?</a:t>
            </a: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Spójrz na zdjęcia i porozmawiaj, jak najchętniej śpią koty?</a:t>
            </a:r>
          </a:p>
        </p:txBody>
      </p:sp>
      <p:pic>
        <p:nvPicPr>
          <p:cNvPr id="1026" name="Picture 2" descr="Zdjęcie W jakiej pozycji śpi Twój KOT? To wiele mówi o jego emocjach! #1">
            <a:extLst>
              <a:ext uri="{FF2B5EF4-FFF2-40B4-BE49-F238E27FC236}">
                <a16:creationId xmlns:a16="http://schemas.microsoft.com/office/drawing/2014/main" id="{A1796A2C-8B13-4857-892B-C5FC15D63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17" y="2631457"/>
            <a:ext cx="4601292" cy="32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22AD42F-4A73-484B-94BF-AD9BCB955C9A}"/>
              </a:ext>
            </a:extLst>
          </p:cNvPr>
          <p:cNvSpPr txBox="1"/>
          <p:nvPr/>
        </p:nvSpPr>
        <p:spPr>
          <a:xfrm>
            <a:off x="1192736" y="5838232"/>
            <a:ext cx="46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https://kobieceinspiracje.pl/126911,w-jakiej-pozycji-spi-twoj-kot-to-wiele-mowi-o-jego-emocjach.html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9D9516-FB0D-4E99-9730-EB029A85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27" y="2702875"/>
            <a:ext cx="4692073" cy="31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0BC1BE5-7E4E-44C2-B8E2-39B0E1211223}"/>
              </a:ext>
            </a:extLst>
          </p:cNvPr>
          <p:cNvSpPr txBox="1"/>
          <p:nvPr/>
        </p:nvSpPr>
        <p:spPr>
          <a:xfrm>
            <a:off x="7237844" y="5838232"/>
            <a:ext cx="353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Źródło:</a:t>
            </a:r>
            <a:r>
              <a:rPr lang="pl-PL" sz="9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://www.zpazurem.pl/artykuly/dlaczego_koty_tak_duzo_spia_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63EEF-FD52-49F6-AEC4-E90757D0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1044734"/>
            <a:ext cx="10535347" cy="128089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to za dźwięk? Posłuchaj i powiedz, jak myślisz?</a:t>
            </a:r>
          </a:p>
        </p:txBody>
      </p:sp>
      <p:pic>
        <p:nvPicPr>
          <p:cNvPr id="3" name="Mruczenie 1">
            <a:hlinkClick r:id="" action="ppaction://media"/>
            <a:extLst>
              <a:ext uri="{FF2B5EF4-FFF2-40B4-BE49-F238E27FC236}">
                <a16:creationId xmlns:a16="http://schemas.microsoft.com/office/drawing/2014/main" id="{F1687A28-3076-4267-9EC2-527385C7A3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9D35D-1EF3-4C0D-99D5-5046B537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80" y="438277"/>
            <a:ext cx="109474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Tak, to kot słodko śpi. Spróbuj zwinąć się w kłębek, jak kot i mruczeć.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26B1-E9E9-481B-9752-8BD703A1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42" y="1865686"/>
            <a:ext cx="6937315" cy="462718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FA43934-7363-4780-AB44-0229E4B46180}"/>
              </a:ext>
            </a:extLst>
          </p:cNvPr>
          <p:cNvSpPr txBox="1"/>
          <p:nvPr/>
        </p:nvSpPr>
        <p:spPr>
          <a:xfrm>
            <a:off x="4129169" y="6492875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https://www.koty.pl/spiacy-kot-7-kultowych-pozycji/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7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FAA7F5-10B1-4BEC-82C3-F109C5E2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duże koty śpią podobnie.</a:t>
            </a:r>
          </a:p>
        </p:txBody>
      </p:sp>
      <p:pic>
        <p:nvPicPr>
          <p:cNvPr id="2050" name="Picture 2" descr="śpiący tygrys">
            <a:extLst>
              <a:ext uri="{FF2B5EF4-FFF2-40B4-BE49-F238E27FC236}">
                <a16:creationId xmlns:a16="http://schemas.microsoft.com/office/drawing/2014/main" id="{127645A8-6640-46B8-99DD-062A0DAC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1" y="1479368"/>
            <a:ext cx="6191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4160C5A-654E-4DA7-90F4-A9BD852584AF}"/>
              </a:ext>
            </a:extLst>
          </p:cNvPr>
          <p:cNvSpPr txBox="1"/>
          <p:nvPr/>
        </p:nvSpPr>
        <p:spPr>
          <a:xfrm>
            <a:off x="1045029" y="6127568"/>
            <a:ext cx="27519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http://hdmax.pl/tapeta/spiacy_tygrys/1/406/18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spiacy-lew-wkf-2011-428125">
            <a:extLst>
              <a:ext uri="{FF2B5EF4-FFF2-40B4-BE49-F238E27FC236}">
                <a16:creationId xmlns:a16="http://schemas.microsoft.com/office/drawing/2014/main" id="{1B9ADDA7-6A2C-4ACD-B691-3DD10007B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3079" r="10960" b="25079"/>
          <a:stretch/>
        </p:blipFill>
        <p:spPr bwMode="auto">
          <a:xfrm>
            <a:off x="6655739" y="1997528"/>
            <a:ext cx="5257585" cy="29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F35E131-77B0-4F53-B070-CB33BAF087B3}"/>
              </a:ext>
            </a:extLst>
          </p:cNvPr>
          <p:cNvSpPr txBox="1"/>
          <p:nvPr/>
        </p:nvSpPr>
        <p:spPr>
          <a:xfrm>
            <a:off x="7595070" y="5009605"/>
            <a:ext cx="3378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https://www.national-geographic.pl/fotografia/spiacy-lew-2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3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39C697-1820-4025-9920-91D06D56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28" y="227853"/>
            <a:ext cx="8911687" cy="1280890"/>
          </a:xfrm>
        </p:spPr>
        <p:txBody>
          <a:bodyPr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śpią psy?</a:t>
            </a:r>
          </a:p>
        </p:txBody>
      </p:sp>
      <p:pic>
        <p:nvPicPr>
          <p:cNvPr id="3074" name="Picture 2" descr="mały śpiący słodki piesek">
            <a:extLst>
              <a:ext uri="{FF2B5EF4-FFF2-40B4-BE49-F238E27FC236}">
                <a16:creationId xmlns:a16="http://schemas.microsoft.com/office/drawing/2014/main" id="{5FB354BB-4511-42CC-A7FD-B2C5344E47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7" b="12735"/>
          <a:stretch/>
        </p:blipFill>
        <p:spPr bwMode="auto">
          <a:xfrm>
            <a:off x="838200" y="1567134"/>
            <a:ext cx="4706438" cy="312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12143F1-E8EB-4A57-B921-2257D97C81E5}"/>
              </a:ext>
            </a:extLst>
          </p:cNvPr>
          <p:cNvSpPr txBox="1"/>
          <p:nvPr/>
        </p:nvSpPr>
        <p:spPr>
          <a:xfrm>
            <a:off x="1215390" y="4793877"/>
            <a:ext cx="35394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http://vous.pl/zwierzeta/maly-spiacy-slodki-piesek/pin/22934/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Mastif Tybetański Śpi W Buda - zdjęcia stockowe i więcej obrazów ...">
            <a:extLst>
              <a:ext uri="{FF2B5EF4-FFF2-40B4-BE49-F238E27FC236}">
                <a16:creationId xmlns:a16="http://schemas.microsoft.com/office/drawing/2014/main" id="{D95694D6-A679-4315-BE81-6F6161F0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364" y="1567134"/>
            <a:ext cx="4139888" cy="31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A4FB065-1AFC-4B49-985B-EA39D7B7C605}"/>
              </a:ext>
            </a:extLst>
          </p:cNvPr>
          <p:cNvSpPr txBox="1"/>
          <p:nvPr/>
        </p:nvSpPr>
        <p:spPr>
          <a:xfrm>
            <a:off x="6670766" y="4793877"/>
            <a:ext cx="413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https://www.istockphoto.com/pl/zdj%C4%99cie/mastif-tybeta%C5%84ski-%C5%9Bpi-w-buda-gm150424527-21135715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749CB41-8A39-49AF-892E-04FB919B2D30}"/>
              </a:ext>
            </a:extLst>
          </p:cNvPr>
          <p:cNvSpPr txBox="1"/>
          <p:nvPr/>
        </p:nvSpPr>
        <p:spPr>
          <a:xfrm>
            <a:off x="1024128" y="5468112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Spójrz i porozmawiaj z rodzicami, gdzie śpi pierwszy piesek, a gdzie drugi? </a:t>
            </a:r>
          </a:p>
        </p:txBody>
      </p:sp>
    </p:spTree>
    <p:extLst>
      <p:ext uri="{BB962C8B-B14F-4D97-AF65-F5344CB8AC3E}">
        <p14:creationId xmlns:p14="http://schemas.microsoft.com/office/powerpoint/2010/main" val="100034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8DFB6-AAB7-4770-B221-AFD96EBB7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444" y="44123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 dzikie zwierzęta z rodziny psowatych? Spróbuj je rozpoznać i nazwać.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94FDD04-B01E-4BF4-B22D-6196CD32B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" y="2018538"/>
            <a:ext cx="4687824" cy="35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D285940-35CB-491C-858E-A63D5D1027A9}"/>
              </a:ext>
            </a:extLst>
          </p:cNvPr>
          <p:cNvSpPr txBox="1"/>
          <p:nvPr/>
        </p:nvSpPr>
        <p:spPr>
          <a:xfrm>
            <a:off x="838200" y="5660136"/>
            <a:ext cx="3785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https://www.ekologia.pl/ciekawostki/jak-spia-zwierzeta,19256.html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Lis (Vulpes vulpes) - rudy spryciarz | DinoAnimals.pl">
            <a:extLst>
              <a:ext uri="{FF2B5EF4-FFF2-40B4-BE49-F238E27FC236}">
                <a16:creationId xmlns:a16="http://schemas.microsoft.com/office/drawing/2014/main" id="{903F1756-37ED-4777-A927-7751D20D2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16" y="2014951"/>
            <a:ext cx="5620610" cy="351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A28BAA-15B4-4FBB-81A7-97C6735C859F}"/>
              </a:ext>
            </a:extLst>
          </p:cNvPr>
          <p:cNvSpPr txBox="1"/>
          <p:nvPr/>
        </p:nvSpPr>
        <p:spPr>
          <a:xfrm>
            <a:off x="6829093" y="5613443"/>
            <a:ext cx="3648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https://dinoanimals.pl/zwierzeta/lis-vulpes-vulpes-rudy-spryciarz/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9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">
            <a:extLst>
              <a:ext uri="{FF2B5EF4-FFF2-40B4-BE49-F238E27FC236}">
                <a16:creationId xmlns:a16="http://schemas.microsoft.com/office/drawing/2014/main" id="{72AD14FC-0258-4D36-89A9-2F1F736A3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8" y="1132904"/>
            <a:ext cx="6286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410A735-E3EB-41D1-8FED-FA0694B8ED74}"/>
              </a:ext>
            </a:extLst>
          </p:cNvPr>
          <p:cNvSpPr txBox="1"/>
          <p:nvPr/>
        </p:nvSpPr>
        <p:spPr>
          <a:xfrm>
            <a:off x="841248" y="1213378"/>
            <a:ext cx="4745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 wiesz, że lisy zawsze śpią na otwartej przestrzeni? Robią tak nawet, gdy jest bardzo zimno. Żeby się ogrzać owijają się ciepłym i puszystym ogonem.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D44D423-F156-49D8-84B8-1AC917DDADC6}"/>
              </a:ext>
            </a:extLst>
          </p:cNvPr>
          <p:cNvSpPr txBox="1"/>
          <p:nvPr/>
        </p:nvSpPr>
        <p:spPr>
          <a:xfrm>
            <a:off x="6208014" y="5184648"/>
            <a:ext cx="4124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 </a:t>
            </a:r>
            <a:r>
              <a:rPr lang="pl-PL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http://womanadvice.pl/25-interesujacych-faktow-o-tym-jak-spia-zwierzeta</a:t>
            </a:r>
            <a:endParaRPr lang="pl-PL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7173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455</TotalTime>
  <Words>719</Words>
  <Application>Microsoft Office PowerPoint</Application>
  <PresentationFormat>Panoramiczny</PresentationFormat>
  <Paragraphs>53</Paragraphs>
  <Slides>20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Roboto-Numerals</vt:lpstr>
      <vt:lpstr>Times New Roman</vt:lpstr>
      <vt:lpstr>Wingdings 3</vt:lpstr>
      <vt:lpstr>Smuga</vt:lpstr>
      <vt:lpstr>Jak śpią zwierzęta?</vt:lpstr>
      <vt:lpstr>Prezentacja programu PowerPoint</vt:lpstr>
      <vt:lpstr>Jak śpią koty?  Spójrz na zdjęcia i porozmawiaj, jak najchętniej śpią koty?</vt:lpstr>
      <vt:lpstr>Co to za dźwięk? Posłuchaj i powiedz, jak myślisz?</vt:lpstr>
      <vt:lpstr>Tak, to kot słodko śpi. Spróbuj zwinąć się w kłębek, jak kot i mruczeć.</vt:lpstr>
      <vt:lpstr>Te duże koty śpią podobnie.</vt:lpstr>
      <vt:lpstr>Jak śpią psy?</vt:lpstr>
      <vt:lpstr>A te dzikie zwierzęta z rodziny psowatych? Spróbuj je rozpoznać i nazwać.</vt:lpstr>
      <vt:lpstr>Prezentacja programu PowerPoint</vt:lpstr>
      <vt:lpstr>Zwierzęta, które do tej pory obejrzałeś/obejrzałaś lubią spać leżąc. Zupełnie jak my.  Ułóż się teraz wygodnie ze swoją ulubioną przytulanką lub poduszką, zamknij oczka. Posłuchaj i odpocznij.</vt:lpstr>
      <vt:lpstr>Czy wiesz, że niektóre zwierzęta wybierają inną pozycję do snu niż leżenie? </vt:lpstr>
      <vt:lpstr>Zwierzęta, które potrafią spać na stojąco.</vt:lpstr>
      <vt:lpstr>Prezentacja programu PowerPoint</vt:lpstr>
      <vt:lpstr>Na stojąco śpią też niektóre ptaki.</vt:lpstr>
      <vt:lpstr>Zwierzęta, które wiszą w czasie snu.</vt:lpstr>
      <vt:lpstr>Wiesz, jak śpią wieloryby?</vt:lpstr>
      <vt:lpstr>Zwierzęta, które śpią na siedząco.</vt:lpstr>
      <vt:lpstr>A jak śpią ptaki?</vt:lpstr>
      <vt:lpstr>Kury, o których mowa w naszym powiedzeniu, śpią w kurniku siedząc na grzędzie.</vt:lpstr>
      <vt:lpstr>Jeśli chcesz posłuchać innych ciekawostek  o tym, jak śpią zwierzęta, poproś rodziców  o włączenie jeszcze jednego nagrania wypowiedzi pana Andrzeja Kruszewicza: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śpią zwierzęta?</dc:title>
  <dc:creator>Marta Drozd</dc:creator>
  <cp:lastModifiedBy>Marta Drozd</cp:lastModifiedBy>
  <cp:revision>20</cp:revision>
  <dcterms:created xsi:type="dcterms:W3CDTF">2020-05-10T14:27:37Z</dcterms:created>
  <dcterms:modified xsi:type="dcterms:W3CDTF">2020-05-10T22:03:00Z</dcterms:modified>
</cp:coreProperties>
</file>